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10/11/2019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5590E-1D50-43FF-8181-0E1684639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10.6-10.11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4A396D-B1E6-478A-99BC-F592716EC3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3193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87AB3-A34D-42B0-87D8-2956ED4C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整型数据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41828E-BEF1-4946-A243-384ACC9D0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191FEC-60CB-4D32-9AD8-8D4B60E93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83" y="1695613"/>
            <a:ext cx="9129551" cy="47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27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CC579-2A79-48C4-B732-5862CB56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F2EA-14F0-4D61-BCE9-83F5A6655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14379A-122D-4261-B931-BB7DE200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17" y="1853754"/>
            <a:ext cx="8523404" cy="477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83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0C5D3-23AA-4DE0-8B80-51C455F3E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8A30C0-3899-4401-A789-F5904DD57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773935-B8BB-4220-A0A1-385964E2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178" y="1651246"/>
            <a:ext cx="7969179" cy="44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7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47292-C18C-449F-960A-472D32E8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布尔型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41ACB3-E380-4E18-9E86-4FB73A07F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DEC3CC-6E5B-45BF-95F2-70F0B2FD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328" y="1853754"/>
            <a:ext cx="7987165" cy="447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25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D3D00-3A67-42E4-AED5-70DC56C5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57E3ED-FFB7-4661-B4E6-72AFBE9B7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3B4481-BDDE-4EF1-99D3-C5DE636A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722" y="1853754"/>
            <a:ext cx="7987757" cy="449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10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8C5939-1F7A-48A3-BDF9-E8D146606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常量类型表示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53767-D623-4E5B-8285-8799EA001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E4876F-8608-4B92-9A83-8E3B379F5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571" y="1853754"/>
            <a:ext cx="7754858" cy="435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6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0BD4C1-A73C-4539-A9A1-BA9617C56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/>
          <a:lstStyle/>
          <a:p>
            <a:r>
              <a:rPr lang="zh-CN" altLang="en-US" dirty="0"/>
              <a:t>变量命名规则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321A0E-34AB-4ACD-8476-A32E7DCDF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3868A7-9030-45A3-A11C-467136490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390" y="1694114"/>
            <a:ext cx="8500542" cy="478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69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31B44-F164-40F5-AEA3-0FD47C8F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保留字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D32556-4FDF-4B96-B583-E2982BEE3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3ABE69-30A2-48F6-8567-301A503AE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509" y="1679645"/>
            <a:ext cx="7868971" cy="43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62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E21DC-37E3-4334-9308-DC8478970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3929D-1CE5-4B64-A9EF-D7622A50B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525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A065F-5E6E-4FA2-851C-5AA98D5A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一次数学危机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72644E-B0E1-42CF-B20C-FB632DE52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当时人们信仰，万物数学为源，“一切数均可表成整数或整数之比”</a:t>
            </a:r>
            <a:endParaRPr lang="en-US" altLang="zh-CN" dirty="0"/>
          </a:p>
          <a:p>
            <a:r>
              <a:rPr lang="zh-CN" altLang="en-US" dirty="0"/>
              <a:t>毕达哥拉斯证明毕达哥拉斯定理，发现不是每条三角边都能用整数表示，与信仰冲突，最后被淹死。</a:t>
            </a:r>
            <a:endParaRPr lang="en-US" altLang="zh-CN" dirty="0"/>
          </a:p>
          <a:p>
            <a:r>
              <a:rPr lang="zh-CN" altLang="en-US" dirty="0"/>
              <a:t>后欧多克索斯，发明一套完整的比例论，缓解危机，但是是通过几何方法，避开直接出现无理数实现的。（形式上完美）</a:t>
            </a:r>
            <a:endParaRPr lang="en-US" altLang="zh-CN" dirty="0"/>
          </a:p>
          <a:p>
            <a:r>
              <a:rPr lang="en-US" altLang="zh-CN" dirty="0"/>
              <a:t>16</a:t>
            </a:r>
            <a:r>
              <a:rPr lang="zh-CN" altLang="en-US" dirty="0"/>
              <a:t>世纪下半叶“实数理论”的确定，危机真正被解决</a:t>
            </a:r>
          </a:p>
        </p:txBody>
      </p:sp>
    </p:spTree>
    <p:extLst>
      <p:ext uri="{BB962C8B-B14F-4D97-AF65-F5344CB8AC3E}">
        <p14:creationId xmlns:p14="http://schemas.microsoft.com/office/powerpoint/2010/main" val="318533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EE0D9-BE63-4027-B8F3-0840FAE3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二次数学危机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A49FE1-15AE-4DA2-A467-B7BECDA0A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贝克莱悖论挑起</a:t>
            </a:r>
            <a:endParaRPr lang="en-US" altLang="zh-CN" dirty="0"/>
          </a:p>
          <a:p>
            <a:r>
              <a:rPr lang="zh-CN" altLang="en-US" dirty="0"/>
              <a:t>魏尔斯特拉斯等人发明“实数理论”，在其基础上建立起极限论的基本定理，缓解危机。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A68578-D3F4-4A7D-9731-C657064FA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627" y="3249228"/>
            <a:ext cx="4410531" cy="324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03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F77CF-E031-4EE7-B78E-D6D2F8A9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第三次数学危机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ACEA70-CFA1-408F-AF64-D29424946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康托尔：集合论，初时遭遇很多攻击，后数学家发现从自然数和康托尔集合论出发可建立起整个数学大厦，“一切数学成果可建立在集合论基础上”。</a:t>
            </a:r>
            <a:endParaRPr lang="en-US" altLang="zh-CN" dirty="0"/>
          </a:p>
          <a:p>
            <a:r>
              <a:rPr lang="zh-CN" altLang="en-US" dirty="0"/>
              <a:t>罗素悖论</a:t>
            </a:r>
            <a:endParaRPr lang="en-US" altLang="zh-CN" dirty="0"/>
          </a:p>
          <a:p>
            <a:r>
              <a:rPr lang="zh-CN" altLang="en-US" dirty="0"/>
              <a:t>哥德尔：既没有办法证明，又没有办法推翻。</a:t>
            </a:r>
            <a:endParaRPr lang="en-US" altLang="zh-CN" dirty="0"/>
          </a:p>
          <a:p>
            <a:r>
              <a:rPr lang="zh-CN" altLang="en-US" dirty="0"/>
              <a:t>“哥德尔的不完备性定理”，把数学彻底形式化的愿望是不可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能实现的。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A99CD6-97C8-4359-B8E1-B7D22D4E0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241" y="2897820"/>
            <a:ext cx="3130190" cy="35829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1003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87AB3-A34D-42B0-87D8-2956ED4C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二进制转换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96AB6-13B7-44F8-BA76-A34C710FD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2BADD5-AD52-4BDC-B280-82C3EFEB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9" y="1853754"/>
            <a:ext cx="5813397" cy="40708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8979AE-6CAC-4647-AC1E-B2D0CD75C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366" y="1853754"/>
            <a:ext cx="6013235" cy="407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36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87AB3-A34D-42B0-87D8-2956ED4C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96AB6-13B7-44F8-BA76-A34C710FD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A89712-73B2-445C-BFBA-1137416EE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68" y="444384"/>
            <a:ext cx="9221753" cy="52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13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87AB3-A34D-42B0-87D8-2956ED4C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布尔代数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96AB6-13B7-44F8-BA76-A34C710FD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为计算机的开关电路设计提供了重要的数学方法和理论基础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919E32-9A8B-4E5D-A220-0EFD2DDD0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264" y="2540406"/>
            <a:ext cx="3291470" cy="40024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E1DEFB-4C49-4652-A8E9-94497633F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049" y="2660836"/>
            <a:ext cx="6752978" cy="376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48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87AB3-A34D-42B0-87D8-2956ED4C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96AB6-13B7-44F8-BA76-A34C710FD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AA8089-32EA-4704-B6F7-0860B1F0D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48" y="1853754"/>
            <a:ext cx="7866534" cy="45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87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87AB3-A34D-42B0-87D8-2956ED4C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96AB6-13B7-44F8-BA76-A34C710FD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CEF26F-9A5F-4EC1-9E45-39F2BE10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06" y="1764977"/>
            <a:ext cx="8804502" cy="4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78028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TM10001114[[fn=画廊]]</Template>
  <TotalTime>136</TotalTime>
  <Words>243</Words>
  <Application>Microsoft Office PowerPoint</Application>
  <PresentationFormat>宽屏</PresentationFormat>
  <Paragraphs>28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1" baseType="lpstr">
      <vt:lpstr>Arial</vt:lpstr>
      <vt:lpstr>Rockwell</vt:lpstr>
      <vt:lpstr>画廊</vt:lpstr>
      <vt:lpstr>10.6-10.11</vt:lpstr>
      <vt:lpstr>一次数学危机</vt:lpstr>
      <vt:lpstr>二次数学危机</vt:lpstr>
      <vt:lpstr>第三次数学危机</vt:lpstr>
      <vt:lpstr>二进制转换</vt:lpstr>
      <vt:lpstr>PowerPoint 演示文稿</vt:lpstr>
      <vt:lpstr>布尔代数</vt:lpstr>
      <vt:lpstr>变量定义</vt:lpstr>
      <vt:lpstr>数据类型</vt:lpstr>
      <vt:lpstr>整型数据</vt:lpstr>
      <vt:lpstr>浮点型</vt:lpstr>
      <vt:lpstr>字符型</vt:lpstr>
      <vt:lpstr>布尔型</vt:lpstr>
      <vt:lpstr>常量</vt:lpstr>
      <vt:lpstr>常量类型表示</vt:lpstr>
      <vt:lpstr>变量命名规则</vt:lpstr>
      <vt:lpstr>保留字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10.6-10.11</dc:title>
  <dc:creator>倪 敏立</dc:creator>
  <cp:lastModifiedBy>倪 敏立</cp:lastModifiedBy>
  <cp:revision>11</cp:revision>
  <dcterms:created xsi:type="dcterms:W3CDTF">2019-10-10T00:34:14Z</dcterms:created>
  <dcterms:modified xsi:type="dcterms:W3CDTF">2019-10-11T00:57:49Z</dcterms:modified>
</cp:coreProperties>
</file>